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96" r:id="rId2"/>
    <p:sldId id="2540" r:id="rId3"/>
    <p:sldId id="2565" r:id="rId4"/>
    <p:sldId id="2567" r:id="rId5"/>
    <p:sldId id="2560" r:id="rId6"/>
    <p:sldId id="2598" r:id="rId7"/>
    <p:sldId id="2599" r:id="rId8"/>
    <p:sldId id="2600" r:id="rId9"/>
    <p:sldId id="2601" r:id="rId10"/>
    <p:sldId id="2602" r:id="rId11"/>
    <p:sldId id="2575" r:id="rId12"/>
    <p:sldId id="2597" r:id="rId13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CC"/>
    <a:srgbClr val="5DAAB0"/>
    <a:srgbClr val="3B7579"/>
    <a:srgbClr val="AAD3D6"/>
    <a:srgbClr val="418287"/>
    <a:srgbClr val="DFE3E9"/>
    <a:srgbClr val="1F1F26"/>
    <a:srgbClr val="D6DBE2"/>
    <a:srgbClr val="CCD2DA"/>
    <a:srgbClr val="BBC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68" d="100"/>
          <a:sy n="68" d="100"/>
        </p:scale>
        <p:origin x="738" y="6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88" d="100"/>
          <a:sy n="88" d="100"/>
        </p:scale>
        <p:origin x="293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D8AD4DC-8762-4F8B-88E7-275F326421B4}" type="datetime1">
              <a:rPr lang="es-ES" smtClean="0"/>
              <a:t>18/09/2023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E4200F-7D07-40FB-9F0B-70B4C786781E}" type="datetime1">
              <a:rPr lang="es-ES" smtClean="0"/>
              <a:pPr/>
              <a:t>18/09/2023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9466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37467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98135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0369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47822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05507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36518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75125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5057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56050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6275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704476" y="4229805"/>
            <a:ext cx="0" cy="3439483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diapositiva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2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13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42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" name="Rectángulo 2" title="Decorativo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7" name="Marcador de texto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1</a:t>
            </a:r>
          </a:p>
        </p:txBody>
      </p:sp>
      <p:sp>
        <p:nvSpPr>
          <p:cNvPr id="38" name="Marcador de texto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2</a:t>
            </a:r>
          </a:p>
        </p:txBody>
      </p:sp>
      <p:sp>
        <p:nvSpPr>
          <p:cNvPr id="39" name="Marcador de texto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3</a:t>
            </a:r>
          </a:p>
        </p:txBody>
      </p:sp>
      <p:sp>
        <p:nvSpPr>
          <p:cNvPr id="40" name="Marcador de texto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4</a:t>
            </a:r>
          </a:p>
        </p:txBody>
      </p:sp>
      <p:sp>
        <p:nvSpPr>
          <p:cNvPr id="41" name="Marcador de texto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5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9" name="Marcador de posición de imagen 5" title="Decorativo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es-ES" noProof="0" dirty="0"/>
              <a:t>Haga clic para agregar un título aquí</a:t>
            </a:r>
          </a:p>
        </p:txBody>
      </p:sp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1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3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es-ES" noProof="0" dirty="0"/>
              <a:t>Haga clic para agregar un título aquí</a:t>
            </a:r>
          </a:p>
        </p:txBody>
      </p:sp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11" name="Rectángulo 10" title="Decorativo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2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GRACIAS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WWW.NOMBRESITIO.COM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 title="Decorativo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 title="Decorativo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11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12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12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6" name="Marcador de texto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10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7" name="Marcador de texto 6" title="Decorativo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 dirty="0"/>
              <a:t>Haga clic para </a:t>
            </a:r>
            <a:br>
              <a:rPr lang="es-ES" noProof="0" dirty="0"/>
            </a:br>
            <a:r>
              <a:rPr lang="es-ES" noProof="0" dirty="0"/>
              <a:t>Agregar título</a:t>
            </a:r>
          </a:p>
        </p:txBody>
      </p:sp>
      <p:sp>
        <p:nvSpPr>
          <p:cNvPr id="9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 title="Decorativo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s-ES" sz="1400" b="0" i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</a:t>
            </a:r>
            <a:br>
              <a:rPr lang="es-ES" noProof="0" dirty="0"/>
            </a:br>
            <a:r>
              <a:rPr lang="es-ES" noProof="0" dirty="0"/>
              <a:t>Agregar título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editar </a:t>
            </a:r>
            <a:br>
              <a:rPr lang="es-ES" noProof="0" dirty="0"/>
            </a:br>
            <a:r>
              <a:rPr lang="es-ES" noProof="0" dirty="0"/>
              <a:t>Estilo del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Rectángulo 7" title="Decorativo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0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11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Diseño personalizad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Diseño personalizad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Diseño personalizad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5" name="Rectángulo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5" name="Rectángulo 4" title="Decorativo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5" name="Rectángulo 4" title="Decorativo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GRACIAS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WWW.NOMBRESITIO.COM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s-ES" noProof="0" dirty="0"/>
            </a:p>
          </p:txBody>
        </p:sp>
        <p:sp>
          <p:nvSpPr>
            <p:cNvPr id="6" name="MARCADOR DE POSICIÓN DE IMAGEN" title="Decorativo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s-ES" noProof="0" dirty="0"/>
            </a:p>
          </p:txBody>
        </p:sp>
        <p:sp>
          <p:nvSpPr>
            <p:cNvPr id="6" name="MARCADOR DE POSICIÓN DE IMAGEN" title="Decorativo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2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s-ES" noProof="0" dirty="0"/>
            </a:p>
          </p:txBody>
        </p:sp>
        <p:sp>
          <p:nvSpPr>
            <p:cNvPr id="6" name="MARCADOR DE POSICIÓN DE IMAGEN" title="Decorativo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3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 title="Decorativo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 title="Decorativo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 title="Decorativo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 title="Decorativo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Marcador de posición de imagen 5" title="Decorativo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1" name="Marcador de posición de imagen 5" title="Decorativo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2" name="Marcador de posición de imagen 5" title="Decorativo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3" name="Marcador de posición de imagen 5" title="Decorativo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26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7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507987" y="1535150"/>
            <a:ext cx="10663" cy="3378451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20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24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9" name="Marcador de posición de imagen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0" name="Marcador de posición de imagen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 title="Decorativo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6" name="Marcador de posición de imagen 5" title="Decorativo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11" name="Marcador de posición de imagen 5" title="Decorativo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13" name="Marcador de posición de imagen 5" title="Decorativo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14" name="Marcador de posición de imagen 5" title="Decorativo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7" name="Rectángulo 6" title="Decorativo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15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4" name="Marcador de posición de imagen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5" name="Marcador de posición de imagen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6" name="Marcador de posición de imagen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7" name="Marcador de posición de imagen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 title="Decorativo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17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6" name="Marcador de posición de imagen 5" title="Decorativo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11" name="Marcador de posición de imagen 5" title="Decorativo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13" name="Marcador de posición de imagen 5" title="Decorativo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14" name="Marcador de posición de imagen 5" title="Decorativo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 title="Decorativo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8" name="Marcador de posición de imagen 4" title="Decorativo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Marcador de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1" name="Marcador de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2" name="Marcador de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7" name="Marcador de texto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Marcador de texto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9" name="Marcador de texto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21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 title="Decorativo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1" name="Rectángulo 20" title="Decorativo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8" name="Rectángulo 27" title="Decorativo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0" name="Marcador de posición de imagen 4" title="Decorativo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2" name="Marcador de posición de imagen 4" title="Decorativo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33" name="Marcador de posición de imagen 4" title="Decorativo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6" name="Rectángulo 25" title="Decorativo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0" name="Marcador de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1" name="Marcador de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2" name="Marcador de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3" name="Marcador de texto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5" name="Marcador de texto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6" name="Marcador de texto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31" name="Marcador de posición de imagen 4" title="Decorativo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/>
          <a:p>
            <a:pPr rtl="0"/>
            <a:r>
              <a:rPr lang="en-US" noProof="0"/>
              <a:t>Click icon to add chart</a:t>
            </a:r>
            <a:endParaRPr lang="es-ES" noProof="0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/>
          <a:p>
            <a:pPr rtl="0"/>
            <a:r>
              <a:rPr lang="en-US" noProof="0"/>
              <a:t>Click icon to add chart</a:t>
            </a:r>
            <a:endParaRPr lang="es-ES" noProof="0" dirty="0"/>
          </a:p>
        </p:txBody>
      </p:sp>
      <p:sp>
        <p:nvSpPr>
          <p:cNvPr id="7" name="Forma 62" title="Decorativo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chart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chart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en-US" noProof="0"/>
              <a:t>Click icon to add chart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en-US" noProof="0"/>
              <a:t>Click icon to add chart</a:t>
            </a:r>
            <a:endParaRPr lang="es-ES" noProof="0" dirty="0"/>
          </a:p>
        </p:txBody>
      </p:sp>
      <p:sp>
        <p:nvSpPr>
          <p:cNvPr id="4" name="Marcador de posición de imagen 3" title="Decorativo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apositiva de título con imag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7" name="Rectángulo 6" title="Decorativo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es-ES" noProof="0" dirty="0"/>
              <a:t>HAGA CLIC PARA MODIFICAR EL ESTILO DEL TÍTULO DEL PATRÓN</a:t>
            </a:r>
          </a:p>
        </p:txBody>
      </p:sp>
      <p:sp>
        <p:nvSpPr>
          <p:cNvPr id="11" name="Marcador de texto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4" name="Marcador de posición de tabla 3" title="Decorativo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en-US" noProof="0"/>
              <a:t>Click icon to add table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4" name="Marcador de posición de imagen 6" title="Decorativo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6" name="Marcador de posición de imagen 6" title="Decorativo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7" name="Marcador de posición de imagen 6" title="Decorativo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0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6" title="Decorativo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6" name="Marcador de posición de imagen 6" title="Decorativo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0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4" title="Decorativo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8" name="Marcador de posición de imagen 4" title="Decorativo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 title="Decorativo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Rectángulo 9" title="Decorativo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1" name="Rectángulo 10" title="Decorativo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de título con imag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7" name="Rectángulo 6" title="Decorativo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9" name="Marcador de texto 12" title="Decorativo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9" name="Marcador de texto 12" title="Decorativo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na persona que usa un teléfono móvil&#10;&#10;Descripción generada automáticamente con confianza media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rtlCol="0" anchor="t">
            <a:normAutofit/>
          </a:bodyPr>
          <a:lstStyle/>
          <a:p>
            <a:pPr algn="ctr" rtl="0"/>
            <a:r>
              <a:rPr lang="es-ES" dirty="0"/>
              <a:t>Pago optimo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s-ES" dirty="0" err="1"/>
              <a:t>Encontra</a:t>
            </a:r>
            <a:r>
              <a:rPr lang="es-ES" dirty="0"/>
              <a:t> la mejor alternativa para tus compras de supermercado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Promociones y Descuentos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6A574E0-4F1C-4569-ABD3-9707A8CD1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Data </a:t>
            </a:r>
            <a:r>
              <a:rPr lang="es-ES" dirty="0" err="1"/>
              <a:t>Analyzer</a:t>
            </a:r>
            <a:endParaRPr lang="es-ES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Implementa la posibilidad de aplicar promociones, descuentos y ofertas especiales a los productos.</a:t>
            </a:r>
          </a:p>
        </p:txBody>
      </p:sp>
      <p:pic>
        <p:nvPicPr>
          <p:cNvPr id="19" name="Marcador de posición de imagen 18" title="Decorativo"/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8" name="Marcador de posición de imagen 15" title="Decorativo"/>
          <p:cNvPicPr>
            <a:picLocks noGrp="1" noChangeAspect="1"/>
          </p:cNvPicPr>
          <p:nvPr>
            <p:ph type="pic" sz="quarter" idx="17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99928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13F9A722-C416-4CA0-9E81-3AB439623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>
                <a:solidFill>
                  <a:srgbClr val="FF33CC"/>
                </a:solidFill>
                <a:latin typeface="Cooper Black" panose="0208090404030B020404" pitchFamily="18" charset="0"/>
              </a:rPr>
              <a:t>El equipo GP 15</a:t>
            </a:r>
          </a:p>
        </p:txBody>
      </p:sp>
      <p:pic>
        <p:nvPicPr>
          <p:cNvPr id="25" name="Marcador de posición de imagen 23" descr="Foto del miembro" title="Decorativo">
            <a:extLst>
              <a:ext uri="{FF2B5EF4-FFF2-40B4-BE49-F238E27FC236}">
                <a16:creationId xmlns:a16="http://schemas.microsoft.com/office/drawing/2014/main" id="{28471B48-B5D4-4311-8051-3D8458674D1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0" name="Marcador de posición de imagen 27" descr="Foto del miembro" title="Decorativo">
            <a:extLst>
              <a:ext uri="{FF2B5EF4-FFF2-40B4-BE49-F238E27FC236}">
                <a16:creationId xmlns:a16="http://schemas.microsoft.com/office/drawing/2014/main" id="{10D7B446-4830-437D-90F2-78FF39F842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1" name="Marcador de posición de imagen 29" descr="Foto del miembro" title="Decorativo">
            <a:extLst>
              <a:ext uri="{FF2B5EF4-FFF2-40B4-BE49-F238E27FC236}">
                <a16:creationId xmlns:a16="http://schemas.microsoft.com/office/drawing/2014/main" id="{7453335E-1D5E-4FDC-8418-75FFB424DE6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4E6B8FC3-C6AB-4C05-AB1A-6A425F43716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18" name="Marcador de texto 17">
            <a:extLst>
              <a:ext uri="{FF2B5EF4-FFF2-40B4-BE49-F238E27FC236}">
                <a16:creationId xmlns:a16="http://schemas.microsoft.com/office/drawing/2014/main" id="{6D905B54-BC78-4D3A-98A7-8BF350FAE6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s-AR" b="0" i="0" dirty="0">
                <a:effectLst/>
                <a:latin typeface="Google Sans"/>
              </a:rPr>
              <a:t>Meza Luna Eliana Agostina</a:t>
            </a:r>
            <a:endParaRPr lang="es-ES" dirty="0"/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35D841AC-77B9-46F0-877E-EDFD058BCBF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es-ES" dirty="0"/>
              <a:t>. </a:t>
            </a:r>
          </a:p>
          <a:p>
            <a:pPr rtl="0"/>
            <a:endParaRPr lang="es-ES" dirty="0"/>
          </a:p>
        </p:txBody>
      </p:sp>
      <p:sp>
        <p:nvSpPr>
          <p:cNvPr id="20" name="Marcador de texto 19">
            <a:extLst>
              <a:ext uri="{FF2B5EF4-FFF2-40B4-BE49-F238E27FC236}">
                <a16:creationId xmlns:a16="http://schemas.microsoft.com/office/drawing/2014/main" id="{D20F164F-C51A-49BD-BCBB-07C7BED267C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es-ES" dirty="0" err="1"/>
              <a:t>Kumichel</a:t>
            </a:r>
            <a:r>
              <a:rPr lang="es-ES" dirty="0"/>
              <a:t> Franco Leandro</a:t>
            </a:r>
          </a:p>
        </p:txBody>
      </p:sp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F6997EE2-4A7E-42BA-A9A4-CA8914C6CA1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3604A973-1FC1-4BD3-A8B8-0C46262D77B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es-ES" dirty="0" err="1"/>
              <a:t>Schenone</a:t>
            </a:r>
            <a:r>
              <a:rPr lang="es-ES" dirty="0"/>
              <a:t> Eric Emmanuel </a:t>
            </a:r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F71130C1-E2E7-4700-A220-231BB58349D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DDC5EC52-0B52-4D0E-B00E-8E5EF35BC9C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/>
          <a:p>
            <a:pPr rtl="0"/>
            <a:r>
              <a:rPr lang="es-ES" dirty="0"/>
              <a:t>Loza Adrian Alejandro</a:t>
            </a:r>
          </a:p>
        </p:txBody>
      </p:sp>
      <p:pic>
        <p:nvPicPr>
          <p:cNvPr id="29" name="Marcador de posición de imagen 25" descr="Foto del miembro" title="Decorativo">
            <a:extLst>
              <a:ext uri="{FF2B5EF4-FFF2-40B4-BE49-F238E27FC236}">
                <a16:creationId xmlns:a16="http://schemas.microsoft.com/office/drawing/2014/main" id="{1507C138-F295-471C-A7C2-F827C437DE9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6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8056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DB849DB-40B1-B552-61ED-ECD1920BE58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F5485A-DC44-4804-1904-71CC514A2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/>
              <a:t>EN GRAFICO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B23A9-1D39-8058-0FDB-AD333748FB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28212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 rtlCol="0"/>
          <a:lstStyle/>
          <a:p>
            <a:pPr rtl="0"/>
            <a:r>
              <a:rPr lang="es-ES" dirty="0"/>
              <a:t>Agenda 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Presentación inicial 19/9/2023</a:t>
            </a:r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es-ES" dirty="0"/>
              <a:t>.</a:t>
            </a:r>
          </a:p>
        </p:txBody>
      </p:sp>
      <p:pic>
        <p:nvPicPr>
          <p:cNvPr id="12" name="Marcador de posición de imagen 11" title="Decorativo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indent="449580">
              <a:lnSpc>
                <a:spcPct val="107000"/>
              </a:lnSpc>
              <a:spcAft>
                <a:spcPts val="800"/>
              </a:spcAft>
            </a:pPr>
            <a:r>
              <a:rPr lang="es-AR" sz="1800" kern="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Desarrollar una aplicación para gestionar los pagos de clientes en uno o varios supermercados, puede ser muy útil para mejorar la experiencia de compra y agilizar los procesos de pago. Esta experiencia es situada del lado del Cliente/comprador</a:t>
            </a:r>
            <a:endParaRPr lang="es-AR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rtl="0"/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es-ES" dirty="0"/>
              <a:t>Tu mejor camino</a:t>
            </a:r>
          </a:p>
        </p:txBody>
      </p:sp>
      <p:pic>
        <p:nvPicPr>
          <p:cNvPr id="7" name="Marcador de posición de imagen 6" title="Decorativo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Marcador de posición de imagen 8" title="Decorativo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Marcador de posición de imagen 16" title="Decorativo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3" r="53"/>
          <a:stretch/>
        </p:blipFill>
        <p:spPr/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7274"/>
            <a:ext cx="3085618" cy="1788060"/>
          </a:xfrm>
        </p:spPr>
        <p:txBody>
          <a:bodyPr rtlCol="0">
            <a:normAutofit/>
          </a:bodyPr>
          <a:lstStyle/>
          <a:p>
            <a:r>
              <a:rPr lang="es-ES" dirty="0"/>
              <a:t>Rutas propuestas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s-ES" dirty="0"/>
              <a:t>Estructura del Proyecto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El proyecto tendrá la siguiente estructura de base, la misma puede variar en la evolución del desarrollo</a:t>
            </a:r>
          </a:p>
        </p:txBody>
      </p:sp>
      <p:sp>
        <p:nvSpPr>
          <p:cNvPr id="9" name="Marcador de texto 8"/>
          <p:cNvSpPr>
            <a:spLocks noGrp="1"/>
          </p:cNvSpPr>
          <p:nvPr>
            <p:ph type="body" sz="quarter" idx="16"/>
          </p:nvPr>
        </p:nvSpPr>
        <p:spPr/>
        <p:txBody>
          <a:bodyPr rtlCol="0">
            <a:normAutofit/>
          </a:bodyPr>
          <a:lstStyle/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"/>
            </a:pPr>
            <a:r>
              <a:rPr lang="es-A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Configuración (Registro de Cliente)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"/>
            </a:pPr>
            <a:r>
              <a:rPr lang="es-A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CRUD Medios de Pago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"/>
            </a:pPr>
            <a:r>
              <a:rPr lang="es-A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CRUD Supermercados</a:t>
            </a:r>
          </a:p>
          <a:p>
            <a:pPr marL="342900" lvl="0" indent="-342900">
              <a:lnSpc>
                <a:spcPct val="107000"/>
              </a:lnSpc>
              <a:buFont typeface="Wingdings" panose="05000000000000000000" pitchFamily="2" charset="2"/>
              <a:buChar char=""/>
            </a:pPr>
            <a:r>
              <a:rPr lang="es-A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CRUD PROMO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"/>
            </a:pPr>
            <a:r>
              <a:rPr lang="es-A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Estadísticas</a:t>
            </a:r>
          </a:p>
        </p:txBody>
      </p: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Registro de Usuario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6A574E0-4F1C-4569-ABD3-9707A8CD1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s-ES" dirty="0"/>
              <a:t>Cada usuario se registrara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•Permite a los clientes registrarse en la aplicación proporcionando información básica como nombre, dirección y detalles de contacto.</a:t>
            </a:r>
          </a:p>
        </p:txBody>
      </p:sp>
      <p:pic>
        <p:nvPicPr>
          <p:cNvPr id="19" name="Marcador de posición de imagen 18" title="Decorativo"/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8" name="Marcador de posición de imagen 15" title="Decorativo"/>
          <p:cNvPicPr>
            <a:picLocks noGrp="1" noChangeAspect="1"/>
          </p:cNvPicPr>
          <p:nvPr>
            <p:ph type="pic" sz="quarter" idx="17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5941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Registro de Medios de Pagos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6A574E0-4F1C-4569-ABD3-9707A8CD1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>
            <a:normAutofit fontScale="92500"/>
          </a:bodyPr>
          <a:lstStyle/>
          <a:p>
            <a:pPr rtl="0"/>
            <a:r>
              <a:rPr lang="es-ES" dirty="0"/>
              <a:t>Cada usuario  definirá sus medios de pago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Permite a los clientes los medios de pago disponibles</a:t>
            </a:r>
          </a:p>
        </p:txBody>
      </p:sp>
      <p:pic>
        <p:nvPicPr>
          <p:cNvPr id="19" name="Marcador de posición de imagen 18" title="Decorativo"/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8" name="Marcador de posición de imagen 15" title="Decorativo"/>
          <p:cNvPicPr>
            <a:picLocks noGrp="1" noChangeAspect="1"/>
          </p:cNvPicPr>
          <p:nvPr>
            <p:ph type="pic" sz="quarter" idx="17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65232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Registro de Supermercados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6A574E0-4F1C-4569-ABD3-9707A8CD1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>
            <a:normAutofit fontScale="92500"/>
          </a:bodyPr>
          <a:lstStyle/>
          <a:p>
            <a:pPr rtl="0"/>
            <a:r>
              <a:rPr lang="es-ES" dirty="0"/>
              <a:t>Cada usuario  administrara donde compra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Permite a los clientes registrar todos los supermercados donde compra habitualmente</a:t>
            </a:r>
          </a:p>
        </p:txBody>
      </p:sp>
      <p:pic>
        <p:nvPicPr>
          <p:cNvPr id="19" name="Marcador de posición de imagen 18" title="Decorativo"/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8" name="Marcador de posición de imagen 15" title="Decorativo"/>
          <p:cNvPicPr>
            <a:picLocks noGrp="1" noChangeAspect="1"/>
          </p:cNvPicPr>
          <p:nvPr>
            <p:ph type="pic" sz="quarter" idx="17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2123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Registro de Pago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6A574E0-4F1C-4569-ABD3-9707A8CD1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Cada usuario  administrara como paga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Implementa métodos de pago como tarjeta de crédito/débito, pago en efectivo, billeteras electrónicas, etc.</a:t>
            </a:r>
          </a:p>
          <a:p>
            <a:pPr rtl="0"/>
            <a:r>
              <a:rPr lang="es-ES" dirty="0"/>
              <a:t>Implementar la búsqueda de la mejor alternativa de pagos dependiendo de los recursos del cliente</a:t>
            </a:r>
          </a:p>
          <a:p>
            <a:pPr rtl="0"/>
            <a:r>
              <a:rPr lang="es-ES" dirty="0"/>
              <a:t>Conecta con pasarelas de pago seguras para procesar las transacciones de manera segura.</a:t>
            </a:r>
          </a:p>
        </p:txBody>
      </p:sp>
      <p:pic>
        <p:nvPicPr>
          <p:cNvPr id="19" name="Marcador de posición de imagen 18" title="Decorativo"/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8" name="Marcador de posición de imagen 15" title="Decorativo"/>
          <p:cNvPicPr>
            <a:picLocks noGrp="1" noChangeAspect="1"/>
          </p:cNvPicPr>
          <p:nvPr>
            <p:ph type="pic" sz="quarter" idx="17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77599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EF0240E2-270B-47F4-97C1-065A42CC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Historial de Compras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06A574E0-4F1C-4569-ABD3-9707A8CD18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dirty="0"/>
              <a:t>Estadísticas de compras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752924E-B022-4FF4-B161-31F5531EC8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Almacena un historial de compras para cada cliente, lo que permite a los usuarios rastrear sus compras </a:t>
            </a:r>
            <a:r>
              <a:rPr lang="es-ES" dirty="0" err="1"/>
              <a:t>anteriores.Implementar</a:t>
            </a:r>
            <a:r>
              <a:rPr lang="es-ES" dirty="0"/>
              <a:t> la búsqueda de la mejor alternativa de pagos dependiendo de los recursos del cliente</a:t>
            </a:r>
          </a:p>
        </p:txBody>
      </p:sp>
      <p:pic>
        <p:nvPicPr>
          <p:cNvPr id="19" name="Marcador de posición de imagen 18" title="Decorativo"/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8" name="Marcador de posición de imagen 15" title="Decorativo"/>
          <p:cNvPicPr>
            <a:picLocks noGrp="1" noChangeAspect="1"/>
          </p:cNvPicPr>
          <p:nvPr>
            <p:ph type="pic" sz="quarter" idx="17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958138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326_TF44868783.potx" id="{9CD457B0-8303-4184-9547-B7E8CF7AB203}" vid="{1D1156BF-AF92-4E2F-BA2A-529364ED114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clásica sofisticada en negrita</Template>
  <TotalTime>1976</TotalTime>
  <Words>316</Words>
  <Application>Microsoft Office PowerPoint</Application>
  <PresentationFormat>Widescreen</PresentationFormat>
  <Paragraphs>53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Arial</vt:lpstr>
      <vt:lpstr>Calibri</vt:lpstr>
      <vt:lpstr>Calibri Light</vt:lpstr>
      <vt:lpstr>Constantia</vt:lpstr>
      <vt:lpstr>Cooper Black</vt:lpstr>
      <vt:lpstr>Corbel</vt:lpstr>
      <vt:lpstr>Google Sans</vt:lpstr>
      <vt:lpstr>Helvetica Light</vt:lpstr>
      <vt:lpstr>Raleway</vt:lpstr>
      <vt:lpstr>Segoe UI</vt:lpstr>
      <vt:lpstr>Wingdings</vt:lpstr>
      <vt:lpstr>Tema de Office</vt:lpstr>
      <vt:lpstr>Pago optimo</vt:lpstr>
      <vt:lpstr>Agenda </vt:lpstr>
      <vt:lpstr>Tu mejor camino</vt:lpstr>
      <vt:lpstr>Rutas propuestas</vt:lpstr>
      <vt:lpstr>Registro de Usuario</vt:lpstr>
      <vt:lpstr>Registro de Medios de Pagos</vt:lpstr>
      <vt:lpstr>Registro de Supermercados</vt:lpstr>
      <vt:lpstr>Registro de Pago</vt:lpstr>
      <vt:lpstr>Historial de Compras</vt:lpstr>
      <vt:lpstr>Promociones y Descuentos</vt:lpstr>
      <vt:lpstr>El equipo GP 15</vt:lpstr>
      <vt:lpstr>EN GRAFICO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Pago optimo</dc:title>
  <dc:creator>Berton Gustavo</dc:creator>
  <cp:lastModifiedBy>Berton Gustavo</cp:lastModifiedBy>
  <cp:revision>4</cp:revision>
  <dcterms:created xsi:type="dcterms:W3CDTF">2023-09-18T14:32:13Z</dcterms:created>
  <dcterms:modified xsi:type="dcterms:W3CDTF">2023-09-19T23:28:31Z</dcterms:modified>
</cp:coreProperties>
</file>